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3" r:id="rId2"/>
    <p:sldId id="284" r:id="rId3"/>
    <p:sldId id="285" r:id="rId4"/>
    <p:sldId id="286" r:id="rId5"/>
    <p:sldId id="288" r:id="rId6"/>
    <p:sldId id="287" r:id="rId7"/>
    <p:sldId id="289" r:id="rId8"/>
    <p:sldId id="290" r:id="rId9"/>
    <p:sldId id="291" r:id="rId10"/>
    <p:sldId id="292" r:id="rId11"/>
    <p:sldId id="293" r:id="rId12"/>
    <p:sldId id="294" r:id="rId13"/>
  </p:sldIdLst>
  <p:sldSz cx="5400675" cy="75596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Ferreira" initials="MF" lastIdx="1" clrIdx="0">
    <p:extLst>
      <p:ext uri="{19B8F6BF-5375-455C-9EA6-DF929625EA0E}">
        <p15:presenceInfo xmlns:p15="http://schemas.microsoft.com/office/powerpoint/2012/main" userId="S-1-5-21-4008858795-2677944977-498484763-1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139"/>
    <a:srgbClr val="F2F5D5"/>
    <a:srgbClr val="757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1" autoAdjust="0"/>
    <p:restoredTop sz="92237" autoAdjust="0"/>
  </p:normalViewPr>
  <p:slideViewPr>
    <p:cSldViewPr snapToGrid="0">
      <p:cViewPr varScale="1">
        <p:scale>
          <a:sx n="129" d="100"/>
          <a:sy n="129" d="100"/>
        </p:scale>
        <p:origin x="38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7F33D-05DE-4A7D-8284-BFB7DCEA11C6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D4C25-8EDE-4181-8A3A-7541132F4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40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D4C25-8EDE-4181-8A3A-7541132F4F9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10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D4C25-8EDE-4181-8A3A-7541132F4F9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44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D4C25-8EDE-4181-8A3A-7541132F4F9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33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D4C25-8EDE-4181-8A3A-7541132F4F9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08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D4C25-8EDE-4181-8A3A-7541132F4F9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66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D4C25-8EDE-4181-8A3A-7541132F4F9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60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237197"/>
            <a:ext cx="4590574" cy="263188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970580"/>
            <a:ext cx="4050506" cy="1825171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64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402483"/>
            <a:ext cx="1164521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402483"/>
            <a:ext cx="3426053" cy="64064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23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77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884671"/>
            <a:ext cx="4658082" cy="31446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5059035"/>
            <a:ext cx="4658082" cy="1653678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00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2012414"/>
            <a:ext cx="2295287" cy="479654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2012414"/>
            <a:ext cx="2295287" cy="479654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2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02484"/>
            <a:ext cx="4658082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853171"/>
            <a:ext cx="2284738" cy="908210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761381"/>
            <a:ext cx="2284738" cy="40615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853171"/>
            <a:ext cx="2295990" cy="908210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761381"/>
            <a:ext cx="2295990" cy="40615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49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88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5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88455"/>
            <a:ext cx="2734092" cy="5372269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66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88455"/>
            <a:ext cx="2734092" cy="5372269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07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402484"/>
            <a:ext cx="465808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2012414"/>
            <a:ext cx="465808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7006700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1EF7-0E84-42C7-994F-7FAEE0FCA919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7006700"/>
            <a:ext cx="18227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7006700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6A71-64F0-4C82-84C8-FC283361E2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F8AA90-144E-7E46-BB74-B30580D9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67"/>
            <a:ext cx="5400675" cy="763934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E7D082A-56B1-4A46-91C2-FBCBCE49B40C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É COM GRANDE PRAZER QUE A UBYFOL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O CONVIDA PARA A MESA REDONDA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493181-3A86-7949-9647-428DC6EAE1BB}"/>
              </a:ext>
            </a:extLst>
          </p:cNvPr>
          <p:cNvSpPr/>
          <p:nvPr/>
        </p:nvSpPr>
        <p:spPr>
          <a:xfrm>
            <a:off x="776735" y="1068332"/>
            <a:ext cx="3797507" cy="101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MANEJO PARA PRODUTIVIDADE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ACIMA DE 3 DÍGITOS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Consultor Michel Fernandes</a:t>
            </a:r>
          </a:p>
          <a:p>
            <a:pPr algn="ctr"/>
            <a:r>
              <a:rPr lang="pt-B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MS Fernandes Consultoria Agrícola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C9472F3-BED5-CF4A-8EAB-AA5E272C3F68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18 DE SETEMBRO,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ÀS 14H,NA SEDE CORAM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Flama Light" panose="02000000000000000000" pitchFamily="2" charset="77"/>
              </a:rPr>
              <a:t>RUA 2, Nº 58, DIST. INDUSTRIAL - </a:t>
            </a:r>
            <a:r>
              <a:rPr lang="pt-BR" sz="1400" dirty="0">
                <a:solidFill>
                  <a:schemeClr val="bg1"/>
                </a:solidFill>
                <a:latin typeface="Flama Light" panose="02000000000000000000" pitchFamily="2" charset="77"/>
              </a:rPr>
              <a:t>GUAÍRA/SP</a:t>
            </a:r>
          </a:p>
        </p:txBody>
      </p:sp>
    </p:spTree>
    <p:extLst>
      <p:ext uri="{BB962C8B-B14F-4D97-AF65-F5344CB8AC3E}">
        <p14:creationId xmlns:p14="http://schemas.microsoft.com/office/powerpoint/2010/main" val="173145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F8AA90-144E-7E46-BB74-B30580D9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66"/>
            <a:ext cx="5400674" cy="763934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9DDDC23-D73E-7841-8C93-238E3A494A7A}"/>
              </a:ext>
            </a:extLst>
          </p:cNvPr>
          <p:cNvSpPr/>
          <p:nvPr/>
        </p:nvSpPr>
        <p:spPr>
          <a:xfrm>
            <a:off x="1137250" y="6825583"/>
            <a:ext cx="1407167" cy="637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LOGOTIPO DO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PARCEIRO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7976F1-2B9C-9A4A-A8B8-927BCA4C859C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D76FCC-F742-BE4E-ABC6-8EE8C082FC9D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0B885C3-80F3-2B48-840E-634B9E70CAFC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58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B9B7CF-735C-CE4C-B41A-992E8E15F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4"/>
            <a:ext cx="5403394" cy="764318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6D27DE7-2C4B-2F4D-9572-1E0875B76A80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DB6EE78-C387-3C4C-BF86-CDA78664F23A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9DED153-DEB2-4045-A991-6FECB70617B2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420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F8AA90-144E-7E46-BB74-B30580D9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66"/>
            <a:ext cx="5400673" cy="763934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9DDDC23-D73E-7841-8C93-238E3A494A7A}"/>
              </a:ext>
            </a:extLst>
          </p:cNvPr>
          <p:cNvSpPr/>
          <p:nvPr/>
        </p:nvSpPr>
        <p:spPr>
          <a:xfrm>
            <a:off x="1137250" y="6825583"/>
            <a:ext cx="1407167" cy="637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LOGOTIPO DO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PARCEIRO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7976F1-2B9C-9A4A-A8B8-927BCA4C859C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D76FCC-F742-BE4E-ABC6-8EE8C082FC9D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0B885C3-80F3-2B48-840E-634B9E70CAFC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89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B9B7CF-735C-CE4C-B41A-992E8E15F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6"/>
            <a:ext cx="5403396" cy="764319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17EECF5-9DED-6744-A6D3-B476F66753BE}"/>
              </a:ext>
            </a:extLst>
          </p:cNvPr>
          <p:cNvSpPr/>
          <p:nvPr/>
        </p:nvSpPr>
        <p:spPr>
          <a:xfrm>
            <a:off x="1137250" y="6825583"/>
            <a:ext cx="1407167" cy="637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LOGOTIPO DO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PARCEIRO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DB87B4-582D-6E4B-8F76-214237E60198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01EB2C3-D2F2-A94D-B81B-04FA1057BDF0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C2F01D-7BAA-7441-8478-E9AAD5D730F4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591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F8AA90-144E-7E46-BB74-B30580D9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67"/>
            <a:ext cx="5400675" cy="763934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1B99408-D7B8-7744-9F2F-7BDC0B35245B}"/>
              </a:ext>
            </a:extLst>
          </p:cNvPr>
          <p:cNvSpPr/>
          <p:nvPr/>
        </p:nvSpPr>
        <p:spPr>
          <a:xfrm>
            <a:off x="776735" y="436472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3065C39-7EA8-D34D-AE36-992CEFA6EBC2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BC755B-A502-7741-A1DA-02646558073A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448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B9B7CF-735C-CE4C-B41A-992E8E15F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6"/>
            <a:ext cx="5403395" cy="764319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17EECF5-9DED-6744-A6D3-B476F66753BE}"/>
              </a:ext>
            </a:extLst>
          </p:cNvPr>
          <p:cNvSpPr/>
          <p:nvPr/>
        </p:nvSpPr>
        <p:spPr>
          <a:xfrm>
            <a:off x="1137250" y="6825583"/>
            <a:ext cx="1407167" cy="637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LOGOTIPO DO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PARCEIRO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3347F6-2A58-F044-86D7-02D63799B202}"/>
              </a:ext>
            </a:extLst>
          </p:cNvPr>
          <p:cNvSpPr/>
          <p:nvPr/>
        </p:nvSpPr>
        <p:spPr>
          <a:xfrm>
            <a:off x="776735" y="436472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1038AE1-D595-8D4E-8C53-6A445210EA90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4069D1F-F664-DE41-9101-F800D94D79D5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26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B9B7CF-735C-CE4C-B41A-992E8E15F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5"/>
            <a:ext cx="5403395" cy="764319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6D27DE7-2C4B-2F4D-9572-1E0875B76A80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DB6EE78-C387-3C4C-BF86-CDA78664F23A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9DED153-DEB2-4045-A991-6FECB70617B2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483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F8AA90-144E-7E46-BB74-B30580D9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67"/>
            <a:ext cx="5400675" cy="763934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9DDDC23-D73E-7841-8C93-238E3A494A7A}"/>
              </a:ext>
            </a:extLst>
          </p:cNvPr>
          <p:cNvSpPr/>
          <p:nvPr/>
        </p:nvSpPr>
        <p:spPr>
          <a:xfrm>
            <a:off x="1137250" y="6825583"/>
            <a:ext cx="1407167" cy="637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LOGOTIPO DO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PARCEIRO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7976F1-2B9C-9A4A-A8B8-927BCA4C859C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D76FCC-F742-BE4E-ABC6-8EE8C082FC9D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0B885C3-80F3-2B48-840E-634B9E70CAFC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661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B9B7CF-735C-CE4C-B41A-992E8E15F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5"/>
            <a:ext cx="5403395" cy="764318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6D27DE7-2C4B-2F4D-9572-1E0875B76A80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DB6EE78-C387-3C4C-BF86-CDA78664F23A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9DED153-DEB2-4045-A991-6FECB70617B2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585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F8AA90-144E-7E46-BB74-B30580D9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66"/>
            <a:ext cx="5400674" cy="763934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9DDDC23-D73E-7841-8C93-238E3A494A7A}"/>
              </a:ext>
            </a:extLst>
          </p:cNvPr>
          <p:cNvSpPr/>
          <p:nvPr/>
        </p:nvSpPr>
        <p:spPr>
          <a:xfrm>
            <a:off x="1137250" y="6825583"/>
            <a:ext cx="1407167" cy="637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LOGOTIPO DO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PARCEIRO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7976F1-2B9C-9A4A-A8B8-927BCA4C859C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D76FCC-F742-BE4E-ABC6-8EE8C082FC9D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0B885C3-80F3-2B48-840E-634B9E70CAFC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029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B9B7CF-735C-CE4C-B41A-992E8E15F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5"/>
            <a:ext cx="5403394" cy="764318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6D27DE7-2C4B-2F4D-9572-1E0875B76A80}"/>
              </a:ext>
            </a:extLst>
          </p:cNvPr>
          <p:cNvSpPr/>
          <p:nvPr/>
        </p:nvSpPr>
        <p:spPr>
          <a:xfrm>
            <a:off x="776735" y="217814"/>
            <a:ext cx="384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A  UBYFOL (E O PARCEIRO) O CONVIDA(M) </a:t>
            </a:r>
          </a:p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Basic" panose="02000000000000000000" pitchFamily="2" charset="77"/>
              </a:rPr>
              <a:t>PARA (TIPO DE EVENTO) SOBRE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DB6EE78-C387-3C4C-BF86-CDA78664F23A}"/>
              </a:ext>
            </a:extLst>
          </p:cNvPr>
          <p:cNvSpPr/>
          <p:nvPr/>
        </p:nvSpPr>
        <p:spPr>
          <a:xfrm>
            <a:off x="607028" y="1131815"/>
            <a:ext cx="4186616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ADICIONE AQUI O TEMA DO EVENTO</a:t>
            </a:r>
          </a:p>
          <a:p>
            <a:pPr algn="ctr">
              <a:lnSpc>
                <a:spcPts val="2200"/>
              </a:lnSpc>
            </a:pPr>
            <a:r>
              <a:rPr lang="pt-BR" b="1" dirty="0">
                <a:solidFill>
                  <a:schemeClr val="bg1"/>
                </a:solidFill>
                <a:latin typeface="Flama" panose="02000000000000000000" pitchFamily="2" charset="77"/>
              </a:rPr>
              <a:t>EM LETRA MAIÚSCULA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 Light" panose="02000000000000000000" pitchFamily="2" charset="77"/>
              </a:rPr>
              <a:t>ADICIONE AQUI O NOME DO PALESTRANTE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9DED153-DEB2-4045-A991-6FECB70617B2}"/>
              </a:ext>
            </a:extLst>
          </p:cNvPr>
          <p:cNvSpPr/>
          <p:nvPr/>
        </p:nvSpPr>
        <p:spPr>
          <a:xfrm>
            <a:off x="205235" y="5912623"/>
            <a:ext cx="49902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DATA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Flama" panose="02000000000000000000" pitchFamily="2" charset="77"/>
              </a:rPr>
              <a:t>HORA E LOCAL</a:t>
            </a:r>
          </a:p>
          <a:p>
            <a:pPr algn="ctr"/>
            <a:r>
              <a:rPr lang="pt-BR" sz="1400" b="1">
                <a:solidFill>
                  <a:schemeClr val="bg1"/>
                </a:solidFill>
                <a:latin typeface="Flama Light" panose="02000000000000000000" pitchFamily="2" charset="77"/>
              </a:rPr>
              <a:t>ENDEREÇO E CIDADE</a:t>
            </a:r>
            <a:endParaRPr lang="pt-BR" sz="1400" dirty="0">
              <a:solidFill>
                <a:schemeClr val="bg1"/>
              </a:solidFill>
              <a:latin typeface="Flama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7104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525</Words>
  <Application>Microsoft Macintosh PowerPoint</Application>
  <PresentationFormat>Personalizar</PresentationFormat>
  <Paragraphs>115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Flama</vt:lpstr>
      <vt:lpstr>Flama Basic</vt:lpstr>
      <vt:lpstr>Flama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Ferreira</dc:creator>
  <cp:lastModifiedBy>Microsoft Office User</cp:lastModifiedBy>
  <cp:revision>50</cp:revision>
  <dcterms:created xsi:type="dcterms:W3CDTF">2019-05-23T18:15:49Z</dcterms:created>
  <dcterms:modified xsi:type="dcterms:W3CDTF">2021-03-03T19:00:26Z</dcterms:modified>
</cp:coreProperties>
</file>